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34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5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24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9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57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13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46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9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3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8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4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5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/>
                </a:solidFill>
              </a:rPr>
              <a:pPr defTabSz="457200"/>
              <a:t>3/21/2017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05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TaLking</a:t>
            </a:r>
            <a:r>
              <a:rPr lang="en-US" sz="6000" b="1" dirty="0" smtClean="0"/>
              <a:t> Heads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8" y="2183763"/>
            <a:ext cx="12108872" cy="3649133"/>
          </a:xfrm>
        </p:spPr>
        <p:txBody>
          <a:bodyPr>
            <a:noAutofit/>
          </a:bodyPr>
          <a:lstStyle/>
          <a:p>
            <a:r>
              <a:rPr lang="en-US" sz="3600" dirty="0" smtClean="0"/>
              <a:t>Create a scene with the thinkers where they are debating/talking about their philosophies on humanity and government. 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(For instance, have them in a (hair) salon, Starbucks, at school, </a:t>
            </a:r>
            <a:r>
              <a:rPr lang="en-US" sz="3200" dirty="0" err="1" smtClean="0"/>
              <a:t>etc</a:t>
            </a:r>
            <a:r>
              <a:rPr lang="en-US" sz="3200" dirty="0" smtClean="0"/>
              <a:t>…)</a:t>
            </a:r>
          </a:p>
          <a:p>
            <a:r>
              <a:rPr lang="en-US" sz="3200" dirty="0" smtClean="0"/>
              <a:t>You can create thought bubbles or quotes for each first then draw the bodies and clothes and finish by filling in the background and salon.  </a:t>
            </a:r>
          </a:p>
          <a:p>
            <a:pPr marL="0" indent="0">
              <a:buNone/>
            </a:pPr>
            <a:r>
              <a:rPr lang="en-US" sz="3200" dirty="0" smtClean="0"/>
              <a:t>Grading: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1. The finished product should have little white or open space.  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2. Each Philosopher should have at least one line of speech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3. Each Philosopher should be speaking in line with their beliefs</a:t>
            </a:r>
          </a:p>
        </p:txBody>
      </p:sp>
    </p:spTree>
    <p:extLst>
      <p:ext uri="{BB962C8B-B14F-4D97-AF65-F5344CB8AC3E}">
        <p14:creationId xmlns:p14="http://schemas.microsoft.com/office/powerpoint/2010/main" val="22147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4" y="1866900"/>
            <a:ext cx="12191999" cy="1456267"/>
          </a:xfrm>
        </p:spPr>
        <p:txBody>
          <a:bodyPr/>
          <a:lstStyle/>
          <a:p>
            <a:r>
              <a:rPr lang="en-US" dirty="0" smtClean="0"/>
              <a:t>       Hobbes           Montesquieu    Rousseau 			Locke </a:t>
            </a:r>
            <a:endParaRPr lang="en-US" dirty="0"/>
          </a:p>
        </p:txBody>
      </p:sp>
      <p:pic>
        <p:nvPicPr>
          <p:cNvPr id="4" name="Picture 2" descr="http://www.fee.org/files/imgLib/20121115_johnloc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85" r="29806"/>
          <a:stretch>
            <a:fillRect/>
          </a:stretch>
        </p:blipFill>
        <p:spPr bwMode="auto">
          <a:xfrm>
            <a:off x="9250010" y="2920760"/>
            <a:ext cx="2958793" cy="392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359" y="2919994"/>
            <a:ext cx="3273631" cy="392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stpeterslist.com/wp-content/uploads/2013/11/Hobbes-Meme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919994"/>
            <a:ext cx="3280411" cy="394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ean-Jacques Rousseau (painted portrait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3768" y="2898915"/>
            <a:ext cx="2839464" cy="3949436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82321" y="410633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9600" b="1" dirty="0" err="1" smtClean="0"/>
              <a:t>TaLking</a:t>
            </a:r>
            <a:r>
              <a:rPr lang="en-US" sz="9600" b="1" dirty="0" smtClean="0"/>
              <a:t> Heads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8824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TaLking Heads</vt:lpstr>
      <vt:lpstr>       Hobbes           Montesquieu    Rousseau    Locke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Bell-Work</dc:title>
  <dc:creator>Marwitz, Keith A.</dc:creator>
  <cp:lastModifiedBy>Marwitz, Keith A.</cp:lastModifiedBy>
  <cp:revision>3</cp:revision>
  <dcterms:created xsi:type="dcterms:W3CDTF">2016-03-17T10:32:18Z</dcterms:created>
  <dcterms:modified xsi:type="dcterms:W3CDTF">2017-03-21T16:47:06Z</dcterms:modified>
</cp:coreProperties>
</file>