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74" r:id="rId3"/>
    <p:sldId id="273" r:id="rId4"/>
    <p:sldId id="275" r:id="rId5"/>
    <p:sldId id="276" r:id="rId6"/>
    <p:sldId id="277" r:id="rId7"/>
    <p:sldId id="272" r:id="rId8"/>
    <p:sldId id="257" r:id="rId9"/>
    <p:sldId id="265" r:id="rId10"/>
    <p:sldId id="258" r:id="rId11"/>
    <p:sldId id="259" r:id="rId12"/>
    <p:sldId id="267" r:id="rId13"/>
    <p:sldId id="268" r:id="rId14"/>
    <p:sldId id="278" r:id="rId15"/>
    <p:sldId id="279" r:id="rId16"/>
    <p:sldId id="266" r:id="rId17"/>
    <p:sldId id="260" r:id="rId18"/>
    <p:sldId id="261" r:id="rId19"/>
    <p:sldId id="264" r:id="rId20"/>
    <p:sldId id="262" r:id="rId21"/>
    <p:sldId id="270" r:id="rId22"/>
    <p:sldId id="269" r:id="rId23"/>
    <p:sldId id="26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39" d="100"/>
          <a:sy n="39" d="100"/>
        </p:scale>
        <p:origin x="6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67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1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0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07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1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46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1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07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4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4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4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0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5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4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8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88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zFziF9IJkw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VgNUgtmN-l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www.youtube.com/watch?v=hA8Bjzj-aL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nbZBwrlFeI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Aztecs </a:t>
            </a:r>
            <a:r>
              <a:rPr lang="en-US" smtClean="0"/>
              <a:t>and Incas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1276" y="274320"/>
            <a:ext cx="3984207" cy="6583680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US" sz="4000" dirty="0" smtClean="0"/>
              <a:t>C. </a:t>
            </a:r>
            <a:r>
              <a:rPr lang="en-US" sz="4000" dirty="0" smtClean="0"/>
              <a:t>Central capital of the empire was </a:t>
            </a:r>
            <a:r>
              <a:rPr lang="en-US" sz="4000" dirty="0"/>
              <a:t>Tenochtitlan</a:t>
            </a:r>
            <a:endParaRPr lang="en-US" sz="3200" dirty="0"/>
          </a:p>
          <a:p>
            <a:pPr marL="914400" lvl="2" indent="0">
              <a:buNone/>
            </a:pPr>
            <a:r>
              <a:rPr lang="en-US" sz="3600" dirty="0" smtClean="0"/>
              <a:t>1. Located </a:t>
            </a:r>
            <a:r>
              <a:rPr lang="en-US" sz="3600" dirty="0"/>
              <a:t>on an island in Lake </a:t>
            </a:r>
            <a:r>
              <a:rPr lang="en-US" sz="3600" dirty="0" err="1"/>
              <a:t>Texcoco</a:t>
            </a:r>
            <a:r>
              <a:rPr lang="en-US" sz="3600" dirty="0"/>
              <a:t> (now Mexico City)</a:t>
            </a:r>
            <a:endParaRPr lang="en-US" sz="2800" dirty="0"/>
          </a:p>
          <a:p>
            <a:pPr marL="914400" lvl="2" indent="0">
              <a:buNone/>
            </a:pPr>
            <a:r>
              <a:rPr lang="en-US" sz="3600" dirty="0" smtClean="0"/>
              <a:t>2. One </a:t>
            </a:r>
            <a:r>
              <a:rPr lang="en-US" sz="3600" dirty="0"/>
              <a:t>of the great cities of the ancient world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http://www.d.umn.edu/cla/faculty/troufs/anth3618/images/Tenochtitla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2932" y="0"/>
            <a:ext cx="85290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89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33669" y="0"/>
            <a:ext cx="5943599" cy="3649133"/>
          </a:xfrm>
        </p:spPr>
        <p:txBody>
          <a:bodyPr/>
          <a:lstStyle/>
          <a:p>
            <a:pPr marL="914400" lvl="2" indent="0">
              <a:buNone/>
            </a:pPr>
            <a:r>
              <a:rPr lang="en-US" sz="4000" dirty="0" smtClean="0"/>
              <a:t>3. Had </a:t>
            </a:r>
            <a:r>
              <a:rPr lang="en-US" sz="4000" dirty="0"/>
              <a:t>great pyramids and ball-courts</a:t>
            </a:r>
            <a:endParaRPr lang="en-US" sz="3200" dirty="0"/>
          </a:p>
          <a:p>
            <a:pPr marL="914400" lvl="2" indent="0">
              <a:buNone/>
            </a:pPr>
            <a:r>
              <a:rPr lang="en-US" sz="4000" b="1" u="sng" dirty="0" smtClean="0"/>
              <a:t>4. </a:t>
            </a:r>
            <a:r>
              <a:rPr lang="en-US" sz="4000" b="1" u="sng" dirty="0" err="1" smtClean="0"/>
              <a:t>Chinampas</a:t>
            </a:r>
            <a:r>
              <a:rPr lang="en-US" sz="4000" b="1" u="sng" dirty="0" smtClean="0"/>
              <a:t>-</a:t>
            </a:r>
            <a:r>
              <a:rPr lang="en-US" sz="4000" dirty="0" smtClean="0"/>
              <a:t> </a:t>
            </a:r>
            <a:r>
              <a:rPr lang="en-US" sz="4000" dirty="0"/>
              <a:t>floating farms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http://t0.gstatic.com/images?q=tbn:ANd9GcTSsy3hD0KhVHmvWh5vmg3-ghfELwP6OdmeYdH2Yt7ozI6xO-K5H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7560"/>
            <a:ext cx="6507476" cy="3520440"/>
          </a:xfrm>
          <a:prstGeom prst="rect">
            <a:avLst/>
          </a:prstGeom>
          <a:noFill/>
        </p:spPr>
      </p:pic>
      <p:pic>
        <p:nvPicPr>
          <p:cNvPr id="6148" name="Picture 4" descr="http://midwestpermaculture.com/wordpress/wp-content/uploads/2012/10/chinampas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2975" y="0"/>
            <a:ext cx="6309025" cy="3479523"/>
          </a:xfrm>
          <a:prstGeom prst="rect">
            <a:avLst/>
          </a:prstGeom>
          <a:noFill/>
        </p:spPr>
      </p:pic>
      <p:pic>
        <p:nvPicPr>
          <p:cNvPr id="1026" name="Picture 2" descr="http://upload.wikimedia.org/wikipedia/commons/thumb/d/dd/Ulama_37_%28Aguilar%29.jpg/170px-Ulama_37_%28Aguilar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12" y="3366867"/>
            <a:ext cx="2411927" cy="34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http://www.perles-de-culture.info/wp-content/uploads/2012/02/sZsi9XwLEo6W6WB49XNODX7WOadHFb70Go6WDodmEYMiOYMjEWcyHY7uPXB1BnwvCoAzAo9uFb7OOYMjGgdu4bd5GfsOBbd8Kax4JXtX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" y="0"/>
            <a:ext cx="109861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http://farm7.staticflickr.com/6066/6061785270_4ecdc3cce8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48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upload.wikimedia.org/wikipedia/commons/thumb/a/a1/Piramide_de_la_Luna_072006.jpg/1280px-Piramide_de_la_Luna_072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1"/>
            <a:ext cx="12192000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51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upload.wikimedia.org/wikipedia/commons/e/ec/Uaxactunballcou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02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File:GreatBallCourt-interi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698067" y="6488668"/>
            <a:ext cx="4795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www.youtube.com/watch?v=WzFziF9IJkw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43886" y="76200"/>
            <a:ext cx="4902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www.youtube.com/watch?v=VgNUgtmN-lY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2901" y="2369820"/>
            <a:ext cx="6738590" cy="4488180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4000" dirty="0" smtClean="0"/>
              <a:t>D. Resembled </a:t>
            </a:r>
            <a:r>
              <a:rPr lang="en-US" sz="4000" dirty="0"/>
              <a:t>Mayan civilization</a:t>
            </a:r>
            <a:endParaRPr lang="en-US" sz="3200" dirty="0"/>
          </a:p>
          <a:p>
            <a:pPr marL="457200" lvl="1" indent="0">
              <a:buNone/>
            </a:pPr>
            <a:r>
              <a:rPr lang="en-US" sz="4000" dirty="0" smtClean="0"/>
              <a:t>E. Warrior </a:t>
            </a:r>
            <a:r>
              <a:rPr lang="en-US" sz="4000" dirty="0"/>
              <a:t>society but also had education</a:t>
            </a:r>
            <a:endParaRPr lang="en-US" sz="3200" dirty="0"/>
          </a:p>
          <a:p>
            <a:pPr marL="457200" lvl="1" indent="0">
              <a:buNone/>
            </a:pPr>
            <a:r>
              <a:rPr lang="en-US" sz="4000" dirty="0" smtClean="0"/>
              <a:t>F. Practiced </a:t>
            </a:r>
            <a:r>
              <a:rPr lang="en-US" sz="4000" dirty="0"/>
              <a:t>human sacrifices to stop gods from destroying the world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http://upload.wikimedia.org/wikipedia/commons/thumb/5/53/Codex_Magliabechiano_%28141_cropped%29.jpg/300px-Codex_Magliabechiano_%28141_cropped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89" y="0"/>
            <a:ext cx="5837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c/ce/Kodeks_tudela_21.jpg/250px-Kodeks_tudel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c/ce/Kodeks_tudela_21.jpg/250px-Kodeks_tudel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commons/thumb/b/b2/Aztec_or_Mixtec_sacrificial_knife_2.jpg/200px-Aztec_or_Mixtec_sacrificial_knif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0560" y="25400"/>
            <a:ext cx="469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www.youtube.com/watch?v=hA8Bjzj-aLs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60" name="Picture 12" descr="http://upload.wikimedia.org/wikipedia/commons/b/b2/Aztec_or_Mixtec_sacrificial_knife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3337" y="-459202"/>
            <a:ext cx="1646115" cy="39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44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-41462"/>
            <a:ext cx="10131425" cy="1456267"/>
          </a:xfrm>
        </p:spPr>
        <p:txBody>
          <a:bodyPr>
            <a:normAutofit/>
          </a:bodyPr>
          <a:lstStyle/>
          <a:p>
            <a:r>
              <a:rPr lang="en-US" sz="4400" b="1" dirty="0"/>
              <a:t>II. Incas (1400 – 1550)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2301" y="4635167"/>
            <a:ext cx="10492739" cy="3649133"/>
          </a:xfrm>
        </p:spPr>
        <p:txBody>
          <a:bodyPr/>
          <a:lstStyle/>
          <a:p>
            <a:pPr marL="1200150" lvl="1" indent="-742950">
              <a:buAutoNum type="alphaUcPeriod"/>
            </a:pPr>
            <a:r>
              <a:rPr lang="en-US" sz="4000" dirty="0" smtClean="0"/>
              <a:t>Located</a:t>
            </a:r>
            <a:r>
              <a:rPr lang="en-US" sz="4000" dirty="0"/>
              <a:t>: west coast of South America, </a:t>
            </a:r>
            <a:endParaRPr lang="en-US" sz="4000" dirty="0" smtClean="0"/>
          </a:p>
          <a:p>
            <a:pPr marL="457200" lvl="1" indent="0">
              <a:buNone/>
            </a:pPr>
            <a:r>
              <a:rPr lang="en-US" sz="4000" dirty="0" smtClean="0"/>
              <a:t>Andes </a:t>
            </a:r>
            <a:r>
              <a:rPr lang="en-US" sz="4000" dirty="0" smtClean="0"/>
              <a:t>Mountains</a:t>
            </a:r>
            <a:r>
              <a:rPr lang="en-US" sz="4000" dirty="0"/>
              <a:t>. </a:t>
            </a:r>
            <a:r>
              <a:rPr lang="en-US" sz="3600" dirty="0"/>
              <a:t>(covers 7 modern day countries)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File:Inca Empire South Ameri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14" y="0"/>
            <a:ext cx="5994400" cy="68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2.gstatic.com/images?q=tbn:ANd9GcQf8uMLA0lrC9kMZvUcpZyMdFtB_pgwgz5x9-lb8g_0ub7hFv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http://www.onthegotours.com/repository/SouthAmericanSalsaItinerary5ComboToursSouthAmerica-65661247570570_800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77909"/>
            <a:ext cx="6031231" cy="45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880" y="549881"/>
            <a:ext cx="9166860" cy="364913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4800" dirty="0"/>
              <a:t>B. Important city: </a:t>
            </a:r>
            <a:r>
              <a:rPr lang="en-US" sz="4800" b="1" u="sng" dirty="0"/>
              <a:t>Cuzco</a:t>
            </a:r>
            <a:r>
              <a:rPr lang="en-US" sz="4800" dirty="0"/>
              <a:t> (capital)</a:t>
            </a:r>
            <a:endParaRPr lang="en-US" sz="4000" dirty="0"/>
          </a:p>
          <a:p>
            <a:pPr marL="457200" lvl="1" indent="0">
              <a:buNone/>
            </a:pPr>
            <a:r>
              <a:rPr lang="en-US" sz="4800" dirty="0"/>
              <a:t>C. Centrally governed empire- controlled economy, religion, and class system</a:t>
            </a: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http://upload.wikimedia.org/wikipedia/commons/thumb/2/25/Sacsayhuaman_%28pixinn.net%29.jpg/220px-Sacsayhuaman_%28pixinn.ne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80" y="27999"/>
            <a:ext cx="3131820" cy="41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thumb/4/48/Sacsayhuam%C3%A1n_D%C3%A9cembre_2006_-_Vue_Panoramique_-_Pleine_r%C3%A9solution.jpg/1456px-Sacsayhuam%C3%A1n_D%C3%A9cembre_2006_-_Vue_Panoramique_-_Pleine_r%C3%A9s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57700"/>
            <a:ext cx="12204191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471" y="238276"/>
            <a:ext cx="11119757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800" b="1" dirty="0" smtClean="0"/>
              <a:t>Africa before European Arrival - DBQ</a:t>
            </a:r>
            <a:endParaRPr lang="en-US" sz="4800" b="1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1619251"/>
            <a:ext cx="12191999" cy="4525963"/>
          </a:xfrm>
        </p:spPr>
        <p:txBody>
          <a:bodyPr>
            <a:noAutofit/>
          </a:bodyPr>
          <a:lstStyle/>
          <a:p>
            <a:pPr marL="514350" indent="-514350">
              <a:buFont typeface="Wingdings 2" panose="05020102010507070707" pitchFamily="18" charset="2"/>
              <a:buAutoNum type="arabicPeriod"/>
            </a:pPr>
            <a:r>
              <a:rPr lang="en-US" altLang="en-US" sz="3200" dirty="0" smtClean="0"/>
              <a:t>On a blank, separate sheet of paper, answer the document based questions using your own prior knowledge and the documents given.</a:t>
            </a:r>
          </a:p>
          <a:p>
            <a:pPr marL="514350" indent="-514350">
              <a:buFont typeface="Wingdings 2" panose="05020102010507070707" pitchFamily="18" charset="2"/>
              <a:buAutoNum type="arabicPeriod"/>
            </a:pPr>
            <a:r>
              <a:rPr lang="en-US" altLang="en-US" sz="3200" dirty="0" smtClean="0"/>
              <a:t>You MUST write in complete sentences.  Any answers not given in complete sentences will lose points.</a:t>
            </a:r>
          </a:p>
          <a:p>
            <a:pPr marL="514350" indent="-514350">
              <a:buFont typeface="Wingdings 2" panose="05020102010507070707" pitchFamily="18" charset="2"/>
              <a:buAutoNum type="arabicPeriod"/>
            </a:pPr>
            <a:r>
              <a:rPr lang="en-US" altLang="en-US" sz="3200" dirty="0" smtClean="0"/>
              <a:t>Feel free to annotate the documents as you read…these sheets are yours to keep!</a:t>
            </a:r>
          </a:p>
          <a:p>
            <a:pPr marL="514350" indent="-514350">
              <a:buFont typeface="Wingdings 2" panose="05020102010507070707" pitchFamily="18" charset="2"/>
              <a:buAutoNum type="arabicPeriod"/>
            </a:pPr>
            <a:r>
              <a:rPr lang="en-US" altLang="en-US" sz="4400" dirty="0"/>
              <a:t>You will have 15 minutes to complete this assignment.</a:t>
            </a:r>
          </a:p>
        </p:txBody>
      </p:sp>
    </p:spTree>
    <p:extLst>
      <p:ext uri="{BB962C8B-B14F-4D97-AF65-F5344CB8AC3E}">
        <p14:creationId xmlns:p14="http://schemas.microsoft.com/office/powerpoint/2010/main" val="23953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"/>
            <a:ext cx="4503419" cy="713994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b="1" u="sng" dirty="0" err="1" smtClean="0"/>
              <a:t>D.Machu</a:t>
            </a:r>
            <a:r>
              <a:rPr lang="en-US" sz="3600" b="1" u="sng" dirty="0" smtClean="0"/>
              <a:t> </a:t>
            </a:r>
            <a:r>
              <a:rPr lang="en-US" sz="3600" b="1" u="sng" dirty="0"/>
              <a:t>Picchu</a:t>
            </a:r>
            <a:r>
              <a:rPr lang="en-US" sz="3600" dirty="0"/>
              <a:t>- near Cuzco, ruins survive today</a:t>
            </a:r>
            <a:endParaRPr lang="en-US" sz="2800" dirty="0"/>
          </a:p>
          <a:p>
            <a:pPr marL="457200" lvl="1" indent="0">
              <a:buNone/>
            </a:pPr>
            <a:r>
              <a:rPr lang="en-US" sz="3600" dirty="0" smtClean="0"/>
              <a:t>E. Great </a:t>
            </a:r>
            <a:r>
              <a:rPr lang="en-US" sz="3600" dirty="0"/>
              <a:t>architecture in capitol and a system of roads</a:t>
            </a:r>
            <a:endParaRPr lang="en-US" sz="2800" dirty="0"/>
          </a:p>
          <a:p>
            <a:pPr marL="457200" lvl="1" indent="0">
              <a:buNone/>
            </a:pPr>
            <a:r>
              <a:rPr lang="en-US" sz="3600" dirty="0" smtClean="0"/>
              <a:t>F. No </a:t>
            </a:r>
            <a:r>
              <a:rPr lang="en-US" sz="3600" dirty="0"/>
              <a:t>writing but had a system of messengers and known recording system called </a:t>
            </a:r>
            <a:r>
              <a:rPr lang="en-US" sz="3600" b="1" u="sng" dirty="0" err="1"/>
              <a:t>quipu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File:80 - Machu Picchu - Juin 2009 - edit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-1"/>
            <a:ext cx="7505700" cy="68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airpano.com/files/Machu-Picchu-Peru/photos/machu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90"/>
          <a:stretch/>
        </p:blipFill>
        <p:spPr bwMode="auto">
          <a:xfrm>
            <a:off x="7649139" y="0"/>
            <a:ext cx="4542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peru-machu-picchu.com/pics/machu-picchu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47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0"/>
            <a:ext cx="12191999" cy="107526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www.youtube.com/watch?v=nbZBwrlFeIY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melandbevan.files.wordpress.com/2010/09/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/>
          <a:stretch/>
        </p:blipFill>
        <p:spPr bwMode="auto">
          <a:xfrm>
            <a:off x="0" y="0"/>
            <a:ext cx="7429500" cy="690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rei.com/graphics/adventures/trips/bigmaps/inca_map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66" y="1"/>
            <a:ext cx="5423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2" name="Picture 6" descr="http://upload.wikimedia.org/wikipedia/commons/a/a7/Inca_Qui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" y="1677593"/>
            <a:ext cx="6711365" cy="40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3.postimg.org/s4v81lajn/Histoblog042_1_quipo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78" y="1321781"/>
            <a:ext cx="5938822" cy="47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7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677" y="0"/>
            <a:ext cx="10131425" cy="2078182"/>
          </a:xfrm>
        </p:spPr>
        <p:txBody>
          <a:bodyPr>
            <a:normAutofit/>
          </a:bodyPr>
          <a:lstStyle/>
          <a:p>
            <a:pPr algn="ctr"/>
            <a:r>
              <a:rPr lang="en-US" sz="10700" b="1" dirty="0" smtClean="0"/>
              <a:t>Africa MAP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073" y="2078182"/>
            <a:ext cx="10131425" cy="3649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We need to update your maps with the four empires that you learned about yesterday! 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exploringafrica.matrix.msu.edu/images/africa_kingdom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544" r="969" b="3978"/>
          <a:stretch/>
        </p:blipFill>
        <p:spPr bwMode="auto">
          <a:xfrm>
            <a:off x="0" y="-11391"/>
            <a:ext cx="6613071" cy="686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xploringafrica.matrix.msu.edu/images/ea_ancient_kingdom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t="1" b="35027"/>
          <a:stretch/>
        </p:blipFill>
        <p:spPr bwMode="auto">
          <a:xfrm>
            <a:off x="6609774" y="0"/>
            <a:ext cx="55822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6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exploringafrica.matrix.msu.edu/teachers/images/west_african_kindomsemp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-39221"/>
            <a:ext cx="10123714" cy="689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7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exploringafrica.matrix.msu.edu/images/greatz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18" y="0"/>
            <a:ext cx="6616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5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686" y="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Bell – Work!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80161"/>
            <a:ext cx="11887199" cy="557784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1. Personally, do you think </a:t>
            </a:r>
            <a:r>
              <a:rPr lang="en-US" sz="4000" dirty="0" smtClean="0"/>
              <a:t>other </a:t>
            </a:r>
            <a:r>
              <a:rPr lang="en-US" sz="4000" dirty="0"/>
              <a:t>students </a:t>
            </a:r>
            <a:r>
              <a:rPr lang="en-US" sz="4000" dirty="0" smtClean="0"/>
              <a:t>in our class studied</a:t>
            </a:r>
            <a:r>
              <a:rPr lang="en-US" sz="4000" dirty="0"/>
              <a:t>? If so, why? Did they have reasons NOT to study?</a:t>
            </a:r>
          </a:p>
          <a:p>
            <a:r>
              <a:rPr lang="en-US" sz="4000" dirty="0"/>
              <a:t>2. Explain to them the best ways to study for Mr. </a:t>
            </a:r>
            <a:r>
              <a:rPr lang="en-US" sz="4000" dirty="0" err="1"/>
              <a:t>Marwitz’s</a:t>
            </a:r>
            <a:r>
              <a:rPr lang="en-US" sz="4000" dirty="0"/>
              <a:t> tests.</a:t>
            </a:r>
          </a:p>
          <a:p>
            <a:r>
              <a:rPr lang="en-US" sz="4000" dirty="0"/>
              <a:t>3. How would you convince </a:t>
            </a:r>
            <a:r>
              <a:rPr lang="en-US" sz="4000" dirty="0" smtClean="0"/>
              <a:t>other students </a:t>
            </a:r>
            <a:r>
              <a:rPr lang="en-US" sz="4000" dirty="0"/>
              <a:t>that studying and making good grades is important?</a:t>
            </a:r>
          </a:p>
          <a:p>
            <a:r>
              <a:rPr lang="en-US" sz="4000" dirty="0"/>
              <a:t>4. What’s the best overall advice you could give someone from my other class about doing well over the rest of the semester in this world history class?</a:t>
            </a:r>
          </a:p>
          <a:p>
            <a:pPr marL="0" lvl="0" indent="0">
              <a:buNone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exicolore.co.uk/images-5/563_2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229601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1"/>
            <a:ext cx="10131425" cy="815546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I. Aztecs (1200-1500)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File:Tenochtitl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0"/>
            <a:ext cx="3962400" cy="693131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81915" y="5000625"/>
            <a:ext cx="12673916" cy="213275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000" dirty="0" smtClean="0"/>
              <a:t>A</a:t>
            </a:r>
            <a:r>
              <a:rPr lang="en-US" sz="4400" dirty="0" smtClean="0"/>
              <a:t>. Located</a:t>
            </a:r>
            <a:r>
              <a:rPr lang="en-US" sz="4400" dirty="0"/>
              <a:t>: </a:t>
            </a:r>
            <a:r>
              <a:rPr lang="en-US" sz="4400" dirty="0" smtClean="0"/>
              <a:t>Middle Central </a:t>
            </a:r>
            <a:r>
              <a:rPr lang="en-US" sz="4400" dirty="0" smtClean="0"/>
              <a:t>America 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</a:rPr>
              <a:t>-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2500" b="1" dirty="0" smtClean="0">
                <a:solidFill>
                  <a:schemeClr val="bg1"/>
                </a:solidFill>
              </a:rPr>
              <a:t>(</a:t>
            </a:r>
            <a:r>
              <a:rPr lang="en-US" sz="2500" b="1" dirty="0">
                <a:solidFill>
                  <a:schemeClr val="bg1"/>
                </a:solidFill>
              </a:rPr>
              <a:t>Mexico)</a:t>
            </a:r>
          </a:p>
          <a:p>
            <a:pPr marL="457200" lvl="1" indent="0">
              <a:buNone/>
            </a:pPr>
            <a:r>
              <a:rPr lang="en-US" sz="4400" dirty="0" smtClean="0"/>
              <a:t>B. Important </a:t>
            </a:r>
            <a:r>
              <a:rPr lang="en-US" sz="4400" dirty="0"/>
              <a:t>City: </a:t>
            </a:r>
            <a:r>
              <a:rPr lang="en-US" sz="4400" b="1" u="sng" dirty="0"/>
              <a:t>Tenochtitlan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Ruins of Tenochtitlan in Mexico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649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3503</TotalTime>
  <Words>378</Words>
  <Application>Microsoft Office PowerPoint</Application>
  <PresentationFormat>Widescreen</PresentationFormat>
  <Paragraphs>36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 2</vt:lpstr>
      <vt:lpstr>Celestial</vt:lpstr>
      <vt:lpstr>The Aztecs and Incas</vt:lpstr>
      <vt:lpstr>Africa before European Arrival - DBQ</vt:lpstr>
      <vt:lpstr>Africa MAP</vt:lpstr>
      <vt:lpstr>PowerPoint Presentation</vt:lpstr>
      <vt:lpstr>PowerPoint Presentation</vt:lpstr>
      <vt:lpstr>PowerPoint Presentation</vt:lpstr>
      <vt:lpstr>Bell – Work!</vt:lpstr>
      <vt:lpstr>I. Aztecs (1200-1500)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Incas (1400 – 1550)</vt:lpstr>
      <vt:lpstr>PowerPoint Presentation</vt:lpstr>
      <vt:lpstr>PowerPoint Presentation</vt:lpstr>
      <vt:lpstr>http://www.youtube.com/watch?v=nbZBwrlFeIY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Marwitz, Keith A.</dc:creator>
  <cp:lastModifiedBy>Marwitz, Keith A.</cp:lastModifiedBy>
  <cp:revision>68</cp:revision>
  <dcterms:created xsi:type="dcterms:W3CDTF">2014-02-26T23:35:31Z</dcterms:created>
  <dcterms:modified xsi:type="dcterms:W3CDTF">2015-09-29T10:57:23Z</dcterms:modified>
</cp:coreProperties>
</file>