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79" r:id="rId4"/>
    <p:sldId id="280" r:id="rId5"/>
    <p:sldId id="281" r:id="rId6"/>
    <p:sldId id="282" r:id="rId7"/>
    <p:sldId id="284" r:id="rId8"/>
    <p:sldId id="285" r:id="rId9"/>
    <p:sldId id="283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AC8ED-8362-4206-916C-F618423DC694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07970-46E8-4BF4-943B-C4F01DDCA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0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9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2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0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4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8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9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2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1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7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70E99-118C-4D53-A92A-5C9B50805AA0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NCFE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3 - Units 7-8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2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Opposing policies</a:t>
            </a:r>
          </a:p>
          <a:p>
            <a:pPr lvl="1"/>
            <a:r>
              <a:rPr lang="en-US" b="1" dirty="0" smtClean="0"/>
              <a:t>Truman Doctrine - </a:t>
            </a:r>
            <a:r>
              <a:rPr lang="en-US" dirty="0" smtClean="0"/>
              <a:t>US will give money and military aid to stop spread of communism</a:t>
            </a:r>
          </a:p>
          <a:p>
            <a:pPr lvl="1"/>
            <a:r>
              <a:rPr lang="en-US" b="1" dirty="0" smtClean="0"/>
              <a:t>Brezhnev Doctrine - </a:t>
            </a:r>
            <a:r>
              <a:rPr lang="en-US" dirty="0" smtClean="0"/>
              <a:t>USSR will give money and military aid to stop spread of democracy</a:t>
            </a:r>
          </a:p>
          <a:p>
            <a:r>
              <a:rPr lang="en-US" b="1" dirty="0" smtClean="0"/>
              <a:t>Opposing alliances</a:t>
            </a:r>
          </a:p>
          <a:p>
            <a:pPr lvl="1"/>
            <a:r>
              <a:rPr lang="en-US" b="1" dirty="0" smtClean="0"/>
              <a:t>NATO: </a:t>
            </a:r>
            <a:r>
              <a:rPr lang="en-US" dirty="0" smtClean="0"/>
              <a:t>led by USA</a:t>
            </a:r>
          </a:p>
          <a:p>
            <a:pPr lvl="1"/>
            <a:r>
              <a:rPr lang="en-US" b="1" dirty="0" smtClean="0"/>
              <a:t>Warsaw Pact: </a:t>
            </a:r>
            <a:r>
              <a:rPr lang="en-US" dirty="0" smtClean="0"/>
              <a:t>led by USSR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What policy did the </a:t>
            </a:r>
            <a:r>
              <a:rPr lang="en-US" b="1" dirty="0" smtClean="0"/>
              <a:t>Berlin airlift </a:t>
            </a:r>
            <a:r>
              <a:rPr lang="en-US" dirty="0" smtClean="0"/>
              <a:t>and </a:t>
            </a:r>
            <a:r>
              <a:rPr lang="en-US" b="1" dirty="0" smtClean="0"/>
              <a:t>Marshall Plan </a:t>
            </a:r>
            <a:r>
              <a:rPr lang="en-US" dirty="0" smtClean="0"/>
              <a:t>fall under?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3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in Asia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5257800"/>
          </a:xfrm>
        </p:spPr>
        <p:txBody>
          <a:bodyPr/>
          <a:lstStyle/>
          <a:p>
            <a:r>
              <a:rPr lang="en-US" dirty="0" smtClean="0"/>
              <a:t>China - Goes communist in 1949. </a:t>
            </a:r>
            <a:r>
              <a:rPr lang="en-US" b="1" dirty="0" smtClean="0"/>
              <a:t>Great Leap Forward </a:t>
            </a:r>
            <a:r>
              <a:rPr lang="en-US" dirty="0" smtClean="0"/>
              <a:t>and </a:t>
            </a:r>
            <a:r>
              <a:rPr lang="en-US" b="1" dirty="0" smtClean="0"/>
              <a:t>Cultural Revolution </a:t>
            </a:r>
            <a:r>
              <a:rPr lang="en-US" dirty="0" smtClean="0"/>
              <a:t>led by </a:t>
            </a:r>
            <a:r>
              <a:rPr lang="en-US" b="1" dirty="0" smtClean="0"/>
              <a:t>Mao Zedong</a:t>
            </a:r>
          </a:p>
          <a:p>
            <a:r>
              <a:rPr lang="en-US" b="1" dirty="0" smtClean="0"/>
              <a:t>Korean war </a:t>
            </a:r>
            <a:r>
              <a:rPr lang="en-US" dirty="0" smtClean="0"/>
              <a:t>ends in stalemate at 38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</a:p>
          <a:p>
            <a:r>
              <a:rPr lang="en-US" dirty="0" smtClean="0"/>
              <a:t>India gains independence in 1947</a:t>
            </a:r>
          </a:p>
          <a:p>
            <a:pPr lvl="1"/>
            <a:r>
              <a:rPr lang="en-US" dirty="0" smtClean="0"/>
              <a:t>Creation of Pakistan</a:t>
            </a:r>
          </a:p>
        </p:txBody>
      </p:sp>
      <p:pic>
        <p:nvPicPr>
          <p:cNvPr id="4" name="Picture 2" descr="http://chineseposters.net/images/pc-1958-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18054"/>
            <a:ext cx="3212121" cy="21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c/ca/Korean_War_Montage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220094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5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Cold War - Third World &amp;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5334000"/>
          </a:xfrm>
        </p:spPr>
        <p:txBody>
          <a:bodyPr/>
          <a:lstStyle/>
          <a:p>
            <a:r>
              <a:rPr lang="en-US" dirty="0" smtClean="0"/>
              <a:t>Cuba goes communist under Fidel Castro</a:t>
            </a:r>
          </a:p>
          <a:p>
            <a:pPr lvl="1"/>
            <a:r>
              <a:rPr lang="en-US" dirty="0" smtClean="0"/>
              <a:t>US-led </a:t>
            </a:r>
            <a:r>
              <a:rPr lang="en-US" b="1" dirty="0" smtClean="0"/>
              <a:t>Bay of Pigs Invasion </a:t>
            </a:r>
            <a:r>
              <a:rPr lang="en-US" dirty="0" smtClean="0"/>
              <a:t>fails</a:t>
            </a:r>
          </a:p>
          <a:p>
            <a:r>
              <a:rPr lang="en-US" dirty="0" smtClean="0"/>
              <a:t>After WWII, UN creates a Jewish state (Israel) in Palestine</a:t>
            </a:r>
          </a:p>
          <a:p>
            <a:r>
              <a:rPr lang="en-US" dirty="0" smtClean="0"/>
              <a:t>OPEC embargos US for supporting Israel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10" y="1371600"/>
            <a:ext cx="3556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encrypted-tbn3.gstatic.com/images?q=tbn:ANd9GcRkZRrXZUnzPM5zNQTKQMQP-L6zQ1Xlf3uoPSMEO9E1wchIgqv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69" y="4249607"/>
            <a:ext cx="3083010" cy="22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10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Cold War - Height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5334000"/>
          </a:xfrm>
        </p:spPr>
        <p:txBody>
          <a:bodyPr/>
          <a:lstStyle/>
          <a:p>
            <a:r>
              <a:rPr lang="en-US" b="1" dirty="0" smtClean="0"/>
              <a:t>Space Race </a:t>
            </a:r>
            <a:r>
              <a:rPr lang="en-US" dirty="0" smtClean="0"/>
              <a:t>- US vs. USSR. Sputnik, then the </a:t>
            </a:r>
            <a:r>
              <a:rPr lang="en-US" dirty="0" err="1" smtClean="0"/>
              <a:t>moooon</a:t>
            </a:r>
            <a:r>
              <a:rPr lang="en-US" dirty="0" smtClean="0"/>
              <a:t>!</a:t>
            </a:r>
          </a:p>
          <a:p>
            <a:r>
              <a:rPr lang="en-US" b="1" dirty="0" smtClean="0"/>
              <a:t>Arms Race </a:t>
            </a:r>
            <a:r>
              <a:rPr lang="en-US" dirty="0" smtClean="0"/>
              <a:t>- Who has more nukes? </a:t>
            </a:r>
          </a:p>
          <a:p>
            <a:r>
              <a:rPr lang="en-US" b="1" dirty="0" smtClean="0"/>
              <a:t>MAD Theory </a:t>
            </a:r>
            <a:r>
              <a:rPr lang="en-US" dirty="0" smtClean="0"/>
              <a:t>(deterrence)</a:t>
            </a:r>
          </a:p>
          <a:p>
            <a:r>
              <a:rPr lang="en-US" b="1" dirty="0" smtClean="0"/>
              <a:t>Cuban Missile Crisis </a:t>
            </a:r>
            <a:r>
              <a:rPr lang="en-US" dirty="0" smtClean="0"/>
              <a:t>- Soviets place missile launch pads in Cuba.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 descr="http://i.telegraph.co.uk/multimedia/archive/01860/sp_186065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2766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ediad.publicbroadcasting.net/p/wfae/files/201306/cri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743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92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Cold War - Vietna</a:t>
            </a:r>
            <a:r>
              <a:rPr lang="en-US" dirty="0"/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0"/>
            <a:ext cx="89154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US comes to the aid of S. Vietnam because of </a:t>
            </a:r>
            <a:r>
              <a:rPr lang="en-US" b="1" dirty="0" smtClean="0"/>
              <a:t>Domino Theory</a:t>
            </a:r>
          </a:p>
          <a:p>
            <a:pPr lvl="1"/>
            <a:r>
              <a:rPr lang="en-US" dirty="0" smtClean="0"/>
              <a:t>US loses, Vietnam becomes communist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05" b="95276" l="1458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629400" cy="350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565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Cold War - “Détente”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Iranian Revolution - </a:t>
            </a:r>
            <a:r>
              <a:rPr lang="en-US" dirty="0" smtClean="0"/>
              <a:t>US Hostage crisis, damages US-Iranian relations</a:t>
            </a:r>
          </a:p>
          <a:p>
            <a:r>
              <a:rPr lang="en-US" b="1" dirty="0" smtClean="0"/>
              <a:t>China</a:t>
            </a:r>
            <a:r>
              <a:rPr lang="en-US" dirty="0" smtClean="0"/>
              <a:t> - economic reform, protesters are killed during pro-democracy movement in </a:t>
            </a:r>
            <a:r>
              <a:rPr lang="en-US" b="1" dirty="0" smtClean="0"/>
              <a:t>Tiananmen Square (Tank Man!)</a:t>
            </a:r>
          </a:p>
          <a:p>
            <a:r>
              <a:rPr lang="en-US" b="1" dirty="0" smtClean="0"/>
              <a:t>Soviet Union </a:t>
            </a:r>
            <a:r>
              <a:rPr lang="en-US" dirty="0" smtClean="0"/>
              <a:t>-</a:t>
            </a:r>
            <a:r>
              <a:rPr lang="en-US" b="1" dirty="0"/>
              <a:t> </a:t>
            </a:r>
            <a:r>
              <a:rPr lang="en-US" dirty="0" smtClean="0"/>
              <a:t>Gives people more freedoms with </a:t>
            </a:r>
            <a:r>
              <a:rPr lang="en-US" i="1" dirty="0" smtClean="0"/>
              <a:t>glasnost</a:t>
            </a:r>
            <a:r>
              <a:rPr lang="en-US" dirty="0" smtClean="0"/>
              <a:t> and </a:t>
            </a:r>
            <a:r>
              <a:rPr lang="en-US" i="1" dirty="0" smtClean="0"/>
              <a:t>perestroika</a:t>
            </a:r>
          </a:p>
          <a:p>
            <a:pPr lvl="1"/>
            <a:r>
              <a:rPr lang="en-US" b="1" dirty="0" smtClean="0"/>
              <a:t>Berlin Wall Falls </a:t>
            </a:r>
            <a:r>
              <a:rPr lang="en-US" dirty="0" smtClean="0"/>
              <a:t>in 1989</a:t>
            </a:r>
          </a:p>
          <a:p>
            <a:pPr lvl="1"/>
            <a:r>
              <a:rPr lang="en-US" b="1" dirty="0" smtClean="0"/>
              <a:t>SU </a:t>
            </a:r>
            <a:r>
              <a:rPr lang="en-US" dirty="0" smtClean="0"/>
              <a:t>dissolved in 1991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1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Democratization - </a:t>
            </a:r>
            <a:r>
              <a:rPr lang="en-US" dirty="0" smtClean="0"/>
              <a:t>most countries in the world have embraced democracy since WWII</a:t>
            </a:r>
          </a:p>
          <a:p>
            <a:pPr lvl="1"/>
            <a:r>
              <a:rPr lang="en-US" b="1" dirty="0" smtClean="0"/>
              <a:t>Elements of Democracy: </a:t>
            </a:r>
            <a:r>
              <a:rPr lang="en-US" dirty="0" smtClean="0"/>
              <a:t>Fair </a:t>
            </a:r>
            <a:r>
              <a:rPr lang="en-US" dirty="0"/>
              <a:t>elections, competitive political parties, accountable leaders, personal </a:t>
            </a:r>
            <a:r>
              <a:rPr lang="en-US" dirty="0" smtClean="0"/>
              <a:t>rights</a:t>
            </a:r>
            <a:r>
              <a:rPr lang="en-US" dirty="0"/>
              <a:t>, and independent court </a:t>
            </a:r>
            <a:r>
              <a:rPr lang="en-US" dirty="0" smtClean="0"/>
              <a:t>system</a:t>
            </a:r>
          </a:p>
          <a:p>
            <a:pPr marL="514350" indent="-457200"/>
            <a:r>
              <a:rPr lang="en-US" b="1" dirty="0" smtClean="0"/>
              <a:t>Globalization - </a:t>
            </a:r>
            <a:r>
              <a:rPr lang="en-US" dirty="0" smtClean="0"/>
              <a:t>reliance on other countries for ideas, trade, resources, etc. </a:t>
            </a:r>
          </a:p>
          <a:p>
            <a:pPr marL="914400" lvl="1" indent="-457200"/>
            <a:r>
              <a:rPr lang="en-US" b="1" dirty="0" smtClean="0"/>
              <a:t>NAFTA </a:t>
            </a:r>
            <a:r>
              <a:rPr lang="en-US" dirty="0" smtClean="0"/>
              <a:t>and the </a:t>
            </a:r>
            <a:r>
              <a:rPr lang="en-US" b="1" dirty="0" smtClean="0"/>
              <a:t>EU</a:t>
            </a:r>
          </a:p>
        </p:txBody>
      </p:sp>
    </p:spTree>
    <p:extLst>
      <p:ext uri="{BB962C8B-B14F-4D97-AF65-F5344CB8AC3E}">
        <p14:creationId xmlns:p14="http://schemas.microsoft.com/office/powerpoint/2010/main" val="585324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876800"/>
          </a:xfrm>
        </p:spPr>
        <p:txBody>
          <a:bodyPr/>
          <a:lstStyle/>
          <a:p>
            <a:r>
              <a:rPr lang="en-US" b="1" dirty="0" smtClean="0"/>
              <a:t>Developing Country</a:t>
            </a:r>
            <a:r>
              <a:rPr lang="en-US" dirty="0" smtClean="0"/>
              <a:t>: Low standard of living and poor economy</a:t>
            </a:r>
            <a:endParaRPr lang="en-US" b="1" dirty="0"/>
          </a:p>
          <a:p>
            <a:pPr lvl="1"/>
            <a:r>
              <a:rPr lang="en-US" b="1" dirty="0" smtClean="0"/>
              <a:t>Apartheid, Rwandan Genocide, Darfur</a:t>
            </a:r>
          </a:p>
          <a:p>
            <a:pPr marL="514350" indent="-457200"/>
            <a:r>
              <a:rPr lang="en-US" b="1" dirty="0" smtClean="0"/>
              <a:t>Environmental Problems</a:t>
            </a:r>
          </a:p>
          <a:p>
            <a:pPr marL="914400" lvl="1" indent="-457200"/>
            <a:r>
              <a:rPr lang="en-US" dirty="0" smtClean="0"/>
              <a:t>Humans can do bad things to the earth.  But you know this, you took Earth and Environmental</a:t>
            </a:r>
          </a:p>
        </p:txBody>
      </p:sp>
      <p:pic>
        <p:nvPicPr>
          <p:cNvPr id="4" name="Picture 2" descr="http://www.tropical-rainforest-animals.com/image-files/globalwarmingpol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398" y="4191000"/>
            <a:ext cx="320360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68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Terrorism</a:t>
            </a:r>
            <a:r>
              <a:rPr lang="en-US" dirty="0" smtClean="0"/>
              <a:t> - Using violence, fear and threats to promote a political, religious or ideological goal.  3 types:</a:t>
            </a:r>
          </a:p>
          <a:p>
            <a:pPr lvl="1"/>
            <a:r>
              <a:rPr lang="en-US" dirty="0" smtClean="0"/>
              <a:t>Separatist</a:t>
            </a:r>
          </a:p>
          <a:p>
            <a:pPr lvl="1"/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Religious</a:t>
            </a:r>
          </a:p>
          <a:p>
            <a:r>
              <a:rPr lang="en-US" b="1" dirty="0" smtClean="0"/>
              <a:t>War on Terror</a:t>
            </a:r>
          </a:p>
          <a:p>
            <a:pPr lvl="1"/>
            <a:r>
              <a:rPr lang="en-US" dirty="0" smtClean="0"/>
              <a:t>Afghanistan (2001-)</a:t>
            </a:r>
          </a:p>
          <a:p>
            <a:pPr lvl="1"/>
            <a:r>
              <a:rPr lang="en-US" dirty="0" smtClean="0"/>
              <a:t>Iraq (2003-2011)</a:t>
            </a:r>
          </a:p>
        </p:txBody>
      </p:sp>
      <p:pic>
        <p:nvPicPr>
          <p:cNvPr id="4" name="Picture 2" descr="https://encrypted-tbn3.gstatic.com/images?q=tbn:ANd9GcQ09M46U7zQi6DuqcZ4Xv1m7FDZ-6kqvAwoS1PUvxhplNOK1f-VT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3" r="18104"/>
          <a:stretch/>
        </p:blipFill>
        <p:spPr bwMode="auto">
          <a:xfrm>
            <a:off x="4997370" y="2514600"/>
            <a:ext cx="347388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235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15000"/>
            <a:ext cx="8382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pic>
        <p:nvPicPr>
          <p:cNvPr id="2050" name="Picture 2" descr="http://i2.kym-cdn.com/photos/images/newsfeed/000/641/889/6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5943600" cy="435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07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486400" cy="5562600"/>
          </a:xfrm>
        </p:spPr>
        <p:txBody>
          <a:bodyPr>
            <a:normAutofit/>
          </a:bodyPr>
          <a:lstStyle/>
          <a:p>
            <a:r>
              <a:rPr lang="en-US" b="1" dirty="0" smtClean="0"/>
              <a:t>Appeasement</a:t>
            </a:r>
            <a:r>
              <a:rPr lang="en-US" dirty="0" smtClean="0"/>
              <a:t> – “Let’s give Hitler what he wants so he doesn’t start a war!”</a:t>
            </a:r>
          </a:p>
          <a:p>
            <a:pPr lvl="1"/>
            <a:r>
              <a:rPr lang="en-US" dirty="0" smtClean="0"/>
              <a:t>Lesson from Kindergarten: if you give a mouse a cookie…he will invade Poland and launch a second World War</a:t>
            </a:r>
          </a:p>
          <a:p>
            <a:r>
              <a:rPr lang="en-US" dirty="0" smtClean="0"/>
              <a:t>Hitler and Stalin’s </a:t>
            </a:r>
            <a:r>
              <a:rPr lang="en-US" b="1" dirty="0" smtClean="0"/>
              <a:t>Non-Aggression Pact</a:t>
            </a:r>
            <a:r>
              <a:rPr lang="en-US" dirty="0" smtClean="0"/>
              <a:t> – Keeps Soviet Union out of war (temporarily)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459" y="1219201"/>
            <a:ext cx="332700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https://s-media-cache-ak0.pinimg.com/custom_covers/216x146/472033673382762627_1365226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49475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69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45716"/>
            <a:ext cx="4267200" cy="5459884"/>
          </a:xfrm>
        </p:spPr>
        <p:txBody>
          <a:bodyPr/>
          <a:lstStyle/>
          <a:p>
            <a:r>
              <a:rPr lang="en-US" b="1" dirty="0" smtClean="0"/>
              <a:t>Blitzkrieg</a:t>
            </a:r>
            <a:r>
              <a:rPr lang="en-US" dirty="0" smtClean="0"/>
              <a:t> – “Lightning Warfare”</a:t>
            </a:r>
          </a:p>
          <a:p>
            <a:r>
              <a:rPr lang="en-US" dirty="0" smtClean="0"/>
              <a:t>Hitler conquers France in 6 weeks – tries to invade Britain (</a:t>
            </a:r>
            <a:r>
              <a:rPr lang="en-US" b="1" dirty="0" smtClean="0"/>
              <a:t>Battle of Britain</a:t>
            </a:r>
            <a:r>
              <a:rPr lang="en-US" dirty="0" smtClean="0"/>
              <a:t>) but then someone got in the way….</a:t>
            </a:r>
            <a:endParaRPr lang="en-US" dirty="0"/>
          </a:p>
        </p:txBody>
      </p:sp>
      <p:pic>
        <p:nvPicPr>
          <p:cNvPr id="3074" name="Picture 2" descr="http://img.memecdn.com/blitzkrieg_o_9912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5211" r="7851" b="10109"/>
          <a:stretch/>
        </p:blipFill>
        <p:spPr bwMode="auto">
          <a:xfrm>
            <a:off x="4495800" y="1524000"/>
            <a:ext cx="4201298" cy="348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7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2.quickmeme.com/img/65/6544991564b03616092ca797dc3488fd2594be8aa5920d2564452bee5487d4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25285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2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60198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Stalingrad </a:t>
            </a:r>
            <a:r>
              <a:rPr lang="en-US" dirty="0" smtClean="0"/>
              <a:t>– turning point in the European war, Germans begin to retreat</a:t>
            </a:r>
          </a:p>
          <a:p>
            <a:r>
              <a:rPr lang="en-US" dirty="0" smtClean="0"/>
              <a:t>Americans join war after </a:t>
            </a:r>
            <a:r>
              <a:rPr lang="en-US" b="1" dirty="0" smtClean="0"/>
              <a:t>Pearl Harbor</a:t>
            </a:r>
          </a:p>
          <a:p>
            <a:r>
              <a:rPr lang="en-US" b="1" dirty="0" smtClean="0"/>
              <a:t>Midway </a:t>
            </a:r>
            <a:r>
              <a:rPr lang="en-US" dirty="0" smtClean="0"/>
              <a:t>– turning point in the Pacific war, Japanese begin to retreat </a:t>
            </a:r>
          </a:p>
          <a:p>
            <a:pPr lvl="1"/>
            <a:r>
              <a:rPr lang="en-US" b="1" dirty="0" smtClean="0"/>
              <a:t>Island hopping </a:t>
            </a:r>
            <a:r>
              <a:rPr lang="en-US" dirty="0" smtClean="0"/>
              <a:t>towards mainland Japan</a:t>
            </a:r>
            <a:endParaRPr lang="en-US" dirty="0"/>
          </a:p>
        </p:txBody>
      </p:sp>
      <p:pic>
        <p:nvPicPr>
          <p:cNvPr id="4" name="Picture 6" descr="http://irishhistorypodcast.ie/wp-content/uploads/2014/05/StalingradRubbl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289899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flightjournal.com/wp-content/uploads/2012/03/80G-701853-Jap-Attack-Eastern-Is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628" y="3886200"/>
            <a:ext cx="314721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55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791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D-Day: </a:t>
            </a:r>
            <a:r>
              <a:rPr lang="en-US" dirty="0" smtClean="0"/>
              <a:t>Allies open up the western front after landing in France</a:t>
            </a:r>
          </a:p>
          <a:p>
            <a:pPr lvl="1"/>
            <a:r>
              <a:rPr lang="en-US" dirty="0" smtClean="0"/>
              <a:t>(Germany is sandwiched again! GASP!)</a:t>
            </a:r>
          </a:p>
          <a:p>
            <a:r>
              <a:rPr lang="en-US" dirty="0" smtClean="0"/>
              <a:t>Soviets reach Berlin first, Hitler kills himself</a:t>
            </a:r>
          </a:p>
          <a:p>
            <a:r>
              <a:rPr lang="en-US" dirty="0" smtClean="0"/>
              <a:t>US uses A-bomb on </a:t>
            </a:r>
            <a:r>
              <a:rPr lang="en-US" b="1" dirty="0" smtClean="0"/>
              <a:t>Hiroshima and Nagasaki</a:t>
            </a:r>
            <a:r>
              <a:rPr lang="en-US" dirty="0" smtClean="0"/>
              <a:t>, Japan surrenders in August 1945</a:t>
            </a:r>
          </a:p>
          <a:p>
            <a:r>
              <a:rPr lang="en-US" b="1" dirty="0" smtClean="0"/>
              <a:t>UN</a:t>
            </a:r>
            <a:r>
              <a:rPr lang="en-US" dirty="0" smtClean="0"/>
              <a:t> is created (</a:t>
            </a:r>
            <a:r>
              <a:rPr lang="en-US" i="1" dirty="0" smtClean="0"/>
              <a:t>League of Nations - new and improved!)</a:t>
            </a:r>
          </a:p>
        </p:txBody>
      </p:sp>
      <p:pic>
        <p:nvPicPr>
          <p:cNvPr id="4" name="Picture 10" descr="http://www.nationalinfantrymuseum.org/wp-content/uploads/2013/06/381d402fb171b4a1e9e74b7bfac4cf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34762"/>
            <a:ext cx="312872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wo aerial photos of atomic bomb mushroom clouds, over two Japanese cities in 1945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355" y="3733800"/>
            <a:ext cx="2901369" cy="172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07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war is over...everyone can be friends now, right?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1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Stalin says…NO</a:t>
            </a:r>
            <a:endParaRPr lang="en-US" dirty="0"/>
          </a:p>
        </p:txBody>
      </p:sp>
      <p:sp>
        <p:nvSpPr>
          <p:cNvPr id="5" name="AutoShape 2" descr="Image result for stalin meme wr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stalin meme wr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Image result for iron curtain me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9" descr="Image result for iron curtain mem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90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of Cold War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90336"/>
            <a:ext cx="8305800" cy="1235827"/>
          </a:xfrm>
        </p:spPr>
        <p:txBody>
          <a:bodyPr/>
          <a:lstStyle/>
          <a:p>
            <a:r>
              <a:rPr lang="en-US" b="1" dirty="0" smtClean="0"/>
              <a:t>“Iron Curtain” = </a:t>
            </a:r>
            <a:r>
              <a:rPr lang="en-US" dirty="0" smtClean="0"/>
              <a:t>division between communist E. Europe and democratic W. Europe</a:t>
            </a:r>
            <a:endParaRPr lang="en-US" dirty="0"/>
          </a:p>
        </p:txBody>
      </p:sp>
      <p:pic>
        <p:nvPicPr>
          <p:cNvPr id="4" name="Picture 2" descr="http://upload.wikimedia.org/wikipedia/commons/thumb/2/2a/Iron_Curtain_map.svg/2000px-Iron_Curtain_map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505200" cy="37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014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615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NCFE Review</vt:lpstr>
      <vt:lpstr>Causes of WWII</vt:lpstr>
      <vt:lpstr>WWII</vt:lpstr>
      <vt:lpstr>PowerPoint Presentation</vt:lpstr>
      <vt:lpstr>WWII</vt:lpstr>
      <vt:lpstr>End of WWII</vt:lpstr>
      <vt:lpstr>So war is over...everyone can be friends now, right?</vt:lpstr>
      <vt:lpstr>Stalin says…NO</vt:lpstr>
      <vt:lpstr>Beginning of Cold War </vt:lpstr>
      <vt:lpstr>Cold War in Europe</vt:lpstr>
      <vt:lpstr>Cold War in Asia </vt:lpstr>
      <vt:lpstr>Cold War - Third World &amp; Middle East</vt:lpstr>
      <vt:lpstr>Cold War - Height of War</vt:lpstr>
      <vt:lpstr>Cold War - Vietnam</vt:lpstr>
      <vt:lpstr>End of Cold War - “Détente”</vt:lpstr>
      <vt:lpstr>Modern Era</vt:lpstr>
      <vt:lpstr>Modern Era</vt:lpstr>
      <vt:lpstr>Modern Era</vt:lpstr>
      <vt:lpstr>Modern Era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Kutcher</dc:creator>
  <cp:lastModifiedBy>Marwitz, Keith A.</cp:lastModifiedBy>
  <cp:revision>22</cp:revision>
  <dcterms:created xsi:type="dcterms:W3CDTF">2016-05-27T22:39:43Z</dcterms:created>
  <dcterms:modified xsi:type="dcterms:W3CDTF">2016-06-02T13:00:15Z</dcterms:modified>
</cp:coreProperties>
</file>