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30F2-A1DB-4436-9597-A5B59EFF73A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2A79-4B0B-408D-ABED-B1B06AE738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US" dirty="0" smtClean="0"/>
              <a:t>Napoleon’s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990600"/>
            <a:ext cx="9372600" cy="45333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/>
              <a:t>	When Napoleon was banished to the island of St. Helena, European powers </a:t>
            </a:r>
            <a:r>
              <a:rPr lang="en-US" sz="2800" dirty="0" smtClean="0"/>
              <a:t>believed </a:t>
            </a:r>
            <a:r>
              <a:rPr lang="en-US" sz="2800" dirty="0" smtClean="0"/>
              <a:t>that he would live out his existence under house arrest as a sad, defeated man.  But imagine…what if Napoleon needed to get a job?  Think about it…most of his wealth has been stripped away, his titles are meaningless, and he has very few friends left to support him.  If he wants to continue living </a:t>
            </a:r>
            <a:r>
              <a:rPr lang="en-US" sz="2800" dirty="0" smtClean="0"/>
              <a:t>the life of an emperor,</a:t>
            </a:r>
            <a:r>
              <a:rPr lang="en-US" sz="2800" dirty="0" smtClean="0"/>
              <a:t> </a:t>
            </a:r>
            <a:r>
              <a:rPr lang="en-US" sz="2800" dirty="0" smtClean="0"/>
              <a:t>he must support himself!</a:t>
            </a:r>
            <a:endParaRPr lang="en-US" sz="2800" dirty="0"/>
          </a:p>
        </p:txBody>
      </p:sp>
      <p:pic>
        <p:nvPicPr>
          <p:cNvPr id="2050" name="Picture 2" descr="http://312f4bafff7d61452a8c-bced8110abce328b0f850ee7e72785cd.r17.cf1.rackcdn.com/careerbuilder_e_e_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5105400"/>
            <a:ext cx="4953000" cy="1192242"/>
          </a:xfrm>
          <a:prstGeom prst="rect">
            <a:avLst/>
          </a:prstGeom>
          <a:noFill/>
        </p:spPr>
      </p:pic>
      <p:pic>
        <p:nvPicPr>
          <p:cNvPr id="2054" name="Picture 6" descr="http://www.momtrends.com/wp-content/uploads/2013/06/Monster.com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50079"/>
            <a:ext cx="3962400" cy="2407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0"/>
            <a:ext cx="39624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creating a resume, you need to make Napoleon marketable! Include his education, skills, honors, and anything else important.  Try to “spin” his negative attributes to make them sound positive as well!</a:t>
            </a:r>
            <a:endParaRPr lang="en-US" sz="3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68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“Name Here”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OBJECTIVE: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EDUCATION: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RELATED EXPERIENCE: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PREVIOUS WORK EXPERIENCE: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COMMUNITY SERVICE: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HONORS AND ACTIVITIES: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SKILLS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REFERENCES: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8200" y="0"/>
            <a:ext cx="4495800" cy="6858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When creating a resume, you need to make Napoleon marketable! Include his education, skills, honors, and anything else important.  Try to “spin” his negative attributes to make them sound positive as well!</a:t>
            </a:r>
            <a:endParaRPr lang="en-US" sz="3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92333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lang="en-US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Kanye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OBJECTIVE: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Seeking employment as God.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EDUCATION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Homeschooled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School of hard knocks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RELATED EXPERIENCE: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Went to Church once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have a song called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“Jesus Walks”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PREVIOUS WORK EXPERIENCE: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Best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singer of all time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Best rapper of all time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Best father of all time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Best husband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all time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COMMUNITY SERVICE: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Played basketball against wheelchair</a:t>
            </a:r>
            <a:r>
              <a:rPr lang="en-U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/disabled children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Picked up trash.  Married it.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Fixed Kim’s dress.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HONORS AND ACTIVITIES: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Best everything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of all time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Stole Taylor’s VMA award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Won a rap battle against myself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Strong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Swimmer Award – USOC 2014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CMA Award for best non-country outfit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SKILLS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Understands everything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Controls everything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NOT a fish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Selfless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Heartless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REFERENCES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Kanye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84</Words>
  <Application>Microsoft Office PowerPoint</Application>
  <PresentationFormat>On-screen Show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Napoleon’s Resume</vt:lpstr>
      <vt:lpstr>When creating a resume, you need to make Napoleon marketable! Include his education, skills, honors, and anything else important.  Try to “spin” his negative attributes to make them sound positive as well!</vt:lpstr>
      <vt:lpstr>When creating a resume, you need to make Napoleon marketable! Include his education, skills, honors, and anything else important.  Try to “spin” his negative attributes to make them sound positive as well!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Napoleon’s Resume</dc:title>
  <dc:creator>keitha.marwitz</dc:creator>
  <cp:lastModifiedBy>keitha.marwitz</cp:lastModifiedBy>
  <cp:revision>2</cp:revision>
  <dcterms:created xsi:type="dcterms:W3CDTF">2014-10-29T10:40:31Z</dcterms:created>
  <dcterms:modified xsi:type="dcterms:W3CDTF">2014-10-29T16:40:15Z</dcterms:modified>
</cp:coreProperties>
</file>